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8406C-B886-4137-9CDC-3A1574100A11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A0CE-F260-4B40-99EE-8118B4950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9756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0CE-F260-4B40-99EE-8118B4950AB5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11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E098C5-59C9-D134-AE05-C24160CAF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7707EAC-58CD-6B9E-3DC1-A5C75C142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75CBD7-CB45-A1DE-7608-E0D0BEB9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EC23C5-6037-6E29-7888-014A05F3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FCD7C96-A4FD-945B-608E-056FD6DA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672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51D005-FC41-A113-2DDC-6D5963A8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0BCD807-82F8-A267-8FF2-204C4AC0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EC83E40-03DB-5F94-00BE-F4ACF1AB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A3E7573-4818-347E-3658-01A67566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2CF540E-7B1A-9155-10C7-D5907643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4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2429AA5-3FBB-6ED9-DC4F-E4194752F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0E3D58D-4CF1-AFC0-4988-D64712DFE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D969F6-CAB1-3E6D-BF14-F8B6E7D1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52584D8-29C2-277A-73B6-5D4C03F2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1EE16A-092B-6062-86CF-1E77A69A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03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799B4E-CE3E-0C57-17B2-64C74B9A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250E2B-3630-9388-A12D-DF5ACF229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8AA68F-992A-258D-44A0-9ACE22D7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38CEF7-1111-D045-A2F9-82B22529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FC505C-BB15-455C-361D-614E39F6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794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9033BF-4847-6005-344D-CC161CF7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B181E29-4E13-8B95-A05F-2C5A0417E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959988-FA8C-F61A-9FF6-9C44F807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351803-ED27-4566-C333-5280BD21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5734E22-5115-921D-A07A-2CC52E97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67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5AC4FD-A590-15E8-F4A8-ECBFF482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9038F1-A957-2745-6F61-708442CE8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5330EEE-F6A2-30C2-6575-80912F4F4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048E901-1652-9E75-E7BB-96860E8B9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016B56A-3A6D-921C-616B-E069C126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8D7BD0B-020C-E7E9-CFDA-A13B6587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236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F59597-C1DF-CCD8-E7D7-A1D574B3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D08E021-96B0-E2E5-5B40-5B13BD38A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3C56BF5-6797-E335-E018-13074F68B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AF56D1A-885B-C5B7-D5DE-5632439EC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0565C77-8B37-0F2C-60EE-0BCF2FE78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6AC28A2-CCA4-920C-A557-C5B5A3C9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EAFECCB-4355-24DD-8D1A-43CC0326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A536EFE-985C-0B51-38A9-A601CCFD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846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3B66D1-EE96-8568-43F6-CD13E44D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002B31AD-0ED6-1301-82F1-D68DC7F8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BEEF2E4-418B-9632-5529-62DD81E2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B634581-797A-B798-45E1-431E1560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482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6D7186A-C4B8-565F-8984-FC387CE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F512CCB-A5B4-B603-C2B5-1769C91C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B1FFAFC-4A39-544F-4CD7-A6A6313D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608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4AFE1F-D5FB-6971-C4E3-5413D7B7A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BE2A6E-04E0-FE4F-599C-5CC703CC9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D8EA14B-D9A6-AF50-5B76-F5AD8515C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9730FD4-37FC-CB92-1869-F0AFDC83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1E5E476-0D8A-52D5-4E39-31A9DFACF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0DAA65F-164C-6990-51D0-EA0D70A6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894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AFEF96-5BB6-F61A-4886-1F770EAB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9700AA7-3CF5-044A-81D7-878A13C95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E0577DD-04F5-D62E-9971-E07623D95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CC49359-A762-43E0-1C60-9E8999D6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A423A3D-BAF7-1295-EC69-F3E93414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ADA52E1-7289-D7F4-115E-48ACEA0A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462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D4C8F0B-D7EB-1BED-CE99-945D4844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ED29B9-8338-FF36-0AA6-9BA68F04A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62B1BCE-920D-B849-DD0D-5F39F813D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FC79266-4D2B-D86E-A9DB-4CF0C99C6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96C568-6CC3-B057-D64B-9E800E3B9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961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70E465-C26C-89D5-BC03-AB074F131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82B215F-690A-DEDD-64B0-E94CD5C69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ÜRKÇE DOĞAL DİL İŞLEME">
            <a:hlinkClick r:id="" action="ppaction://media"/>
            <a:extLst>
              <a:ext uri="{FF2B5EF4-FFF2-40B4-BE49-F238E27FC236}">
                <a16:creationId xmlns:a16="http://schemas.microsoft.com/office/drawing/2014/main" id="{1C251CC3-A8E3-041B-9040-EC79716E3F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2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E0CD13-4F0C-94C3-2439-E28B7F57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ÜRKÇE DOĞAL DİL İŞLEME (3)">
            <a:hlinkClick r:id="" action="ppaction://media"/>
            <a:extLst>
              <a:ext uri="{FF2B5EF4-FFF2-40B4-BE49-F238E27FC236}">
                <a16:creationId xmlns:a16="http://schemas.microsoft.com/office/drawing/2014/main" id="{879CA2FE-123A-AD9A-D25B-B419372344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27" y="0"/>
            <a:ext cx="12196527" cy="6858000"/>
          </a:xfrm>
        </p:spPr>
      </p:pic>
    </p:spTree>
    <p:extLst>
      <p:ext uri="{BB962C8B-B14F-4D97-AF65-F5344CB8AC3E}">
        <p14:creationId xmlns:p14="http://schemas.microsoft.com/office/powerpoint/2010/main" val="22585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ekran görüntüsü, metin, dikdörtgen, kare içeren bir resim&#10;&#10;Açıklama otomatik olarak oluşturuldu">
            <a:extLst>
              <a:ext uri="{FF2B5EF4-FFF2-40B4-BE49-F238E27FC236}">
                <a16:creationId xmlns:a16="http://schemas.microsoft.com/office/drawing/2014/main" id="{F04AAA13-6E1F-8C06-1914-BBC09DA2C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39" y="643466"/>
            <a:ext cx="801592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8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öykü gelişim çizgisi; kumpas; grafiğini çıkarma, diyagram içeren bir resim&#10;&#10;Açıklama otomatik olarak oluşturuldu">
            <a:extLst>
              <a:ext uri="{FF2B5EF4-FFF2-40B4-BE49-F238E27FC236}">
                <a16:creationId xmlns:a16="http://schemas.microsoft.com/office/drawing/2014/main" id="{3312B4F6-64A4-CDDB-7AF4-964E4121E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0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ED27E9-F518-CBA9-D056-DC426447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ÜRKÇE DOĞAL DİL İŞLEME (4)">
            <a:hlinkClick r:id="" action="ppaction://media"/>
            <a:extLst>
              <a:ext uri="{FF2B5EF4-FFF2-40B4-BE49-F238E27FC236}">
                <a16:creationId xmlns:a16="http://schemas.microsoft.com/office/drawing/2014/main" id="{B44A9637-AAEC-E8FB-DBED-C23FD3C941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007" y="0"/>
            <a:ext cx="12214007" cy="6858000"/>
          </a:xfrm>
        </p:spPr>
      </p:pic>
    </p:spTree>
    <p:extLst>
      <p:ext uri="{BB962C8B-B14F-4D97-AF65-F5344CB8AC3E}">
        <p14:creationId xmlns:p14="http://schemas.microsoft.com/office/powerpoint/2010/main" val="328219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E3774A-1594-5A18-DCC2-009A3D19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20240806_005546">
            <a:hlinkClick r:id="" action="ppaction://media"/>
            <a:extLst>
              <a:ext uri="{FF2B5EF4-FFF2-40B4-BE49-F238E27FC236}">
                <a16:creationId xmlns:a16="http://schemas.microsoft.com/office/drawing/2014/main" id="{893A47D6-7E6B-079E-E261-1BE97F960D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1334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kırpıntı çizim, grafik, ekran görüntüsü, logo içeren bir resim">
            <a:extLst>
              <a:ext uri="{FF2B5EF4-FFF2-40B4-BE49-F238E27FC236}">
                <a16:creationId xmlns:a16="http://schemas.microsoft.com/office/drawing/2014/main" id="{EBC40682-D449-03E2-3ACA-8F479DDAF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8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D9CF78-CE89-95CA-30C8-E803BC14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ekran görüntüsü, sanat, hafif içeren bir resim">
            <a:extLst>
              <a:ext uri="{FF2B5EF4-FFF2-40B4-BE49-F238E27FC236}">
                <a16:creationId xmlns:a16="http://schemas.microsoft.com/office/drawing/2014/main" id="{1AD85E42-429A-1088-18BA-9BB1957CF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2DFADD34-7B2A-AEA6-9088-052A009E5781}"/>
              </a:ext>
            </a:extLst>
          </p:cNvPr>
          <p:cNvSpPr txBox="1"/>
          <p:nvPr/>
        </p:nvSpPr>
        <p:spPr>
          <a:xfrm>
            <a:off x="570270" y="540777"/>
            <a:ext cx="11346425" cy="579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39"/>
              </a:lnSpc>
            </a:pPr>
            <a:r>
              <a:rPr lang="tr-TR" sz="32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BENGİSU ATLI :</a:t>
            </a:r>
            <a:r>
              <a:rPr lang="tr-TR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 </a:t>
            </a:r>
            <a:r>
              <a:rPr lang="tr-TR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</a:t>
            </a:r>
            <a:r>
              <a:rPr lang="tr-TR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Yazılımsal anlamda projeye büyük katkılar sağlamıştır, özellikle doğal dil işleme ve makine öğrenimi modellerinin kodlanması ve entegrasyonuyla ilgilenmektedir. </a:t>
            </a:r>
          </a:p>
          <a:p>
            <a:pPr>
              <a:lnSpc>
                <a:spcPts val="5039"/>
              </a:lnSpc>
            </a:pPr>
            <a:endParaRPr lang="tr-TR" sz="1600" dirty="0">
              <a:solidFill>
                <a:schemeClr val="tx2">
                  <a:lumMod val="25000"/>
                  <a:lumOff val="75000"/>
                </a:schemeClr>
              </a:solidFill>
              <a:latin typeface="Lucida Sans" panose="020B0602030504020204" pitchFamily="34" charset="0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endParaRPr lang="tr-TR" sz="1600" dirty="0">
              <a:solidFill>
                <a:schemeClr val="tx2">
                  <a:lumMod val="25000"/>
                  <a:lumOff val="75000"/>
                </a:schemeClr>
              </a:solidFill>
              <a:latin typeface="Lucida Sans" panose="020B0602030504020204" pitchFamily="34" charset="0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r>
              <a:rPr lang="tr-TR" sz="32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ARİF ENES KOCA</a:t>
            </a:r>
            <a:r>
              <a:rPr lang="tr-TR" sz="3200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</a:t>
            </a:r>
            <a:r>
              <a:rPr lang="tr-TR" sz="32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:</a:t>
            </a:r>
            <a:r>
              <a:rPr lang="tr-TR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</a:t>
            </a:r>
            <a:r>
              <a:rPr lang="tr-TR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  </a:t>
            </a:r>
            <a:r>
              <a:rPr lang="tr-TR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Doğal dil işleme ve makine öğrenimi modellerinin tasarımı, geliştirilmesi ve uygulanması süreçlerinde teknik zorlukları aşarak etkili çözümler üretmek için çalışmaktadır.</a:t>
            </a:r>
            <a:endParaRPr lang="tr-TR" sz="2800" b="1" u="sng" dirty="0">
              <a:solidFill>
                <a:schemeClr val="tx2">
                  <a:lumMod val="25000"/>
                  <a:lumOff val="75000"/>
                </a:schemeClr>
              </a:solidFill>
              <a:latin typeface="Lucida Sans" panose="020B0602030504020204" pitchFamily="3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052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ekran görüntüsü, sanat, hafif içeren bir resim&#10;&#10;Açıklama otomatik olarak oluşturuldu">
            <a:extLst>
              <a:ext uri="{FF2B5EF4-FFF2-40B4-BE49-F238E27FC236}">
                <a16:creationId xmlns:a16="http://schemas.microsoft.com/office/drawing/2014/main" id="{BAA1A507-BC92-2220-7C81-F26AC1A4A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E0C5941-6730-59F1-7671-83B76DF5E07C}"/>
              </a:ext>
            </a:extLst>
          </p:cNvPr>
          <p:cNvSpPr txBox="1"/>
          <p:nvPr/>
        </p:nvSpPr>
        <p:spPr>
          <a:xfrm>
            <a:off x="580103" y="530942"/>
            <a:ext cx="11257935" cy="590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39"/>
              </a:lnSpc>
            </a:pPr>
            <a:r>
              <a:rPr lang="tr-TR" sz="32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 panose="020B0604020202020204" pitchFamily="34" charset="0"/>
                <a:sym typeface="Arial"/>
              </a:rPr>
              <a:t>NİYAZİ KAYA :</a:t>
            </a:r>
            <a:r>
              <a:rPr lang="tr-TR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 panose="020B0604020202020204" pitchFamily="34" charset="0"/>
                <a:sym typeface="Arial"/>
              </a:rPr>
              <a:t>   </a:t>
            </a:r>
            <a:r>
              <a:rPr lang="tr-TR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Gerekli verileri toplamak, temizlemek ve analiz etmektedir. Analiz sonuçlarını yorumlayarak proje hedeflerine ulaşmak için veri odaklı çözümler geliştirmektedir. </a:t>
            </a:r>
          </a:p>
          <a:p>
            <a:pPr>
              <a:lnSpc>
                <a:spcPts val="5039"/>
              </a:lnSpc>
            </a:pPr>
            <a:endParaRPr lang="tr-TR" dirty="0">
              <a:solidFill>
                <a:schemeClr val="bg1"/>
              </a:solidFill>
              <a:latin typeface="Lucida Sans" panose="020B0602030504020204" pitchFamily="34" charset="0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endParaRPr lang="tr-TR" sz="1800" dirty="0">
              <a:solidFill>
                <a:schemeClr val="bg1"/>
              </a:solidFill>
              <a:latin typeface="Lucida Sans" panose="020B0602030504020204" pitchFamily="34" charset="0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r>
              <a:rPr lang="tr-TR" sz="32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 panose="020B0604020202020204" pitchFamily="34" charset="0"/>
                <a:sym typeface="Arial"/>
              </a:rPr>
              <a:t>ABDULLAH ATLI:</a:t>
            </a:r>
            <a:r>
              <a:rPr lang="tr-TR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  </a:t>
            </a:r>
            <a:r>
              <a:rPr lang="tr-TR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Edebiyat öğretmeni olarak görev yapan , daha önce </a:t>
            </a:r>
            <a:r>
              <a:rPr lang="tr-TR" sz="28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Teknofest</a:t>
            </a:r>
            <a:r>
              <a:rPr lang="tr-TR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’ e katılmış deneyimli bir kişidir. Projemizde danışmanlık yaparak tecrübeleriyle ekibimize rehberlik edecektir.</a:t>
            </a:r>
          </a:p>
        </p:txBody>
      </p:sp>
    </p:spTree>
    <p:extLst>
      <p:ext uri="{BB962C8B-B14F-4D97-AF65-F5344CB8AC3E}">
        <p14:creationId xmlns:p14="http://schemas.microsoft.com/office/powerpoint/2010/main" val="113771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BB19BB-6EFF-C010-F18A-03896951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ÜRKÇE DOĞAL DİL İŞLEME (1)">
            <a:hlinkClick r:id="" action="ppaction://media"/>
            <a:extLst>
              <a:ext uri="{FF2B5EF4-FFF2-40B4-BE49-F238E27FC236}">
                <a16:creationId xmlns:a16="http://schemas.microsoft.com/office/drawing/2014/main" id="{8287A90E-4B79-6D11-7AEC-0DC25C4C22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6805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İçerik Yer Tutucusu 8" descr="metin, ekran görüntüsü, uzay, boşluk, mekan, evren, kainat içeren bir resim">
            <a:extLst>
              <a:ext uri="{FF2B5EF4-FFF2-40B4-BE49-F238E27FC236}">
                <a16:creationId xmlns:a16="http://schemas.microsoft.com/office/drawing/2014/main" id="{F2D5EEFE-B432-9995-1C94-ACA28A15D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4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, ekran görüntüsü, astronomi içeren bir resim">
            <a:extLst>
              <a:ext uri="{FF2B5EF4-FFF2-40B4-BE49-F238E27FC236}">
                <a16:creationId xmlns:a16="http://schemas.microsoft.com/office/drawing/2014/main" id="{48F76F7D-53AB-50B7-B657-5F1740027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2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ADA328-DFEF-6C75-7646-64C99F5A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ÜRKÇE DOĞAL DİL İŞLEME (2)">
            <a:hlinkClick r:id="" action="ppaction://media"/>
            <a:extLst>
              <a:ext uri="{FF2B5EF4-FFF2-40B4-BE49-F238E27FC236}">
                <a16:creationId xmlns:a16="http://schemas.microsoft.com/office/drawing/2014/main" id="{9EA821C8-428B-6CF4-7712-2260855546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43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4E4AE46-45CA-1B4C-E5EE-4223A97A8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6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B6C64EDC-2C95-1097-A506-B2C6DA387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32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2680</TotalTime>
  <Words>101</Words>
  <Application>Microsoft Office PowerPoint</Application>
  <PresentationFormat>Geniş ekran</PresentationFormat>
  <Paragraphs>9</Paragraphs>
  <Slides>15</Slides>
  <Notes>1</Notes>
  <HiddenSlides>0</HiddenSlides>
  <MMClips>6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Lucida Sans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BENGİSU ATLI</dc:creator>
  <cp:lastModifiedBy>BENGİSU ATLI</cp:lastModifiedBy>
  <cp:revision>2</cp:revision>
  <dcterms:created xsi:type="dcterms:W3CDTF">2024-08-06T11:38:05Z</dcterms:created>
  <dcterms:modified xsi:type="dcterms:W3CDTF">2024-08-08T08:18:18Z</dcterms:modified>
</cp:coreProperties>
</file>